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73" r:id="rId4"/>
    <p:sldId id="257" r:id="rId5"/>
    <p:sldId id="258" r:id="rId6"/>
    <p:sldId id="259" r:id="rId7"/>
    <p:sldId id="260" r:id="rId8"/>
    <p:sldId id="261" r:id="rId9"/>
    <p:sldId id="262" r:id="rId10"/>
    <p:sldId id="275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51" autoAdjust="0"/>
  </p:normalViewPr>
  <p:slideViewPr>
    <p:cSldViewPr snapToGrid="0">
      <p:cViewPr varScale="1">
        <p:scale>
          <a:sx n="65" d="100"/>
          <a:sy n="65" d="100"/>
        </p:scale>
        <p:origin x="6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4DBDF-C3C4-4EEE-A7F4-CD48AD5D8F36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FDDA8-0F54-4A2B-B0A5-BA0CD8397D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9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FDDA8-0F54-4A2B-B0A5-BA0CD8397D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63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intro/exit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6E36B8-7CF8-8740-8DAC-1A3DB4D5C5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064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05DC-B679-4071-AD2D-1768F2ECAF2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564F-BC44-4B1C-89A2-ABA41C5B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073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05DC-B679-4071-AD2D-1768F2ECAF2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564F-BC44-4B1C-89A2-ABA41C5B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51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05DC-B679-4071-AD2D-1768F2ECAF2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564F-BC44-4B1C-89A2-ABA41C5B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45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6B1E-DCA1-8A41-A86C-4B395F56AA6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112-C96F-6144-9E92-C1BCD3E88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08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>
                <a:latin typeface="Century Gothic" charset="0"/>
                <a:ea typeface="Century Gothic" charset="0"/>
                <a:cs typeface="Century Gothic" charset="0"/>
              </a:defRPr>
            </a:lvl2pPr>
            <a:lvl3pPr>
              <a:defRPr>
                <a:latin typeface="Century Gothic" charset="0"/>
                <a:ea typeface="Century Gothic" charset="0"/>
                <a:cs typeface="Century Gothic" charset="0"/>
              </a:defRPr>
            </a:lvl3pPr>
            <a:lvl4pPr>
              <a:defRPr>
                <a:latin typeface="Century Gothic" charset="0"/>
                <a:ea typeface="Century Gothic" charset="0"/>
                <a:cs typeface="Century Gothic" charset="0"/>
              </a:defRPr>
            </a:lvl4pPr>
            <a:lvl5pPr>
              <a:defRPr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6B1E-DCA1-8A41-A86C-4B395F56AA6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112-C96F-6144-9E92-C1BCD3E88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92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6B1E-DCA1-8A41-A86C-4B395F56AA6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112-C96F-6144-9E92-C1BCD3E88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95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6B1E-DCA1-8A41-A86C-4B395F56AA6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112-C96F-6144-9E92-C1BCD3E88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41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6B1E-DCA1-8A41-A86C-4B395F56AA6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112-C96F-6144-9E92-C1BCD3E88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60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6B1E-DCA1-8A41-A86C-4B395F56AA6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112-C96F-6144-9E92-C1BCD3E88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663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6B1E-DCA1-8A41-A86C-4B395F56AA6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112-C96F-6144-9E92-C1BCD3E88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48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6B1E-DCA1-8A41-A86C-4B395F56AA6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112-C96F-6144-9E92-C1BCD3E88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80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05DC-B679-4071-AD2D-1768F2ECAF2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564F-BC44-4B1C-89A2-ABA41C5B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07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6B1E-DCA1-8A41-A86C-4B395F56AA6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112-C96F-6144-9E92-C1BCD3E88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28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6B1E-DCA1-8A41-A86C-4B395F56AA6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112-C96F-6144-9E92-C1BCD3E88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74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76B1E-DCA1-8A41-A86C-4B395F56AA6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EA112-C96F-6144-9E92-C1BCD3E88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42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05DC-B679-4071-AD2D-1768F2ECAF2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564F-BC44-4B1C-89A2-ABA41C5B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5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05DC-B679-4071-AD2D-1768F2ECAF2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564F-BC44-4B1C-89A2-ABA41C5B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926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05DC-B679-4071-AD2D-1768F2ECAF2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564F-BC44-4B1C-89A2-ABA41C5B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4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05DC-B679-4071-AD2D-1768F2ECAF2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564F-BC44-4B1C-89A2-ABA41C5B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14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05DC-B679-4071-AD2D-1768F2ECAF2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564F-BC44-4B1C-89A2-ABA41C5B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50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05DC-B679-4071-AD2D-1768F2ECAF2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564F-BC44-4B1C-89A2-ABA41C5B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56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05DC-B679-4071-AD2D-1768F2ECAF2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D564F-BC44-4B1C-89A2-ABA41C5B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705DC-B679-4071-AD2D-1768F2ECAF2F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D564F-BC44-4B1C-89A2-ABA41C5BF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6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76B1E-DCA1-8A41-A86C-4B395F56AA68}" type="datetimeFigureOut">
              <a:rPr lang="en-US" smtClean="0"/>
              <a:t>5/30/2024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EA112-C96F-6144-9E92-C1BCD3E88B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6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host-mammothmountain.com/reference/learning/signage_images/museum/quad_mono_cable.jpg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ost-mammothmountain.com/reference/learning/station_museum.html" TargetMode="External"/><Relationship Id="rId2" Type="http://schemas.openxmlformats.org/officeDocument/2006/relationships/hyperlink" Target="https://www.mammothmountain.com/things-to-do/activities/scenic-gondola/explore-mammoth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8E403B6F-BBA0-400B-BF36-67E37BAE5B2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" t="14096" r="2644" b="13777"/>
          <a:stretch/>
        </p:blipFill>
        <p:spPr bwMode="auto">
          <a:xfrm>
            <a:off x="0" y="7257"/>
            <a:ext cx="12192000" cy="685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3029" y="7257"/>
            <a:ext cx="11625942" cy="1206241"/>
          </a:xfrm>
        </p:spPr>
        <p:txBody>
          <a:bodyPr>
            <a:normAutofit/>
          </a:bodyPr>
          <a:lstStyle/>
          <a:p>
            <a:r>
              <a:rPr lang="en-US" dirty="0" smtClean="0"/>
              <a:t>MUSEUM OUTSIDE </a:t>
            </a:r>
            <a:r>
              <a:rPr lang="en-US" dirty="0" err="1" smtClean="0"/>
              <a:t>McCOY</a:t>
            </a:r>
            <a:r>
              <a:rPr lang="en-US" dirty="0" smtClean="0"/>
              <a:t> STATION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213498"/>
            <a:ext cx="9144000" cy="1259632"/>
          </a:xfrm>
        </p:spPr>
        <p:txBody>
          <a:bodyPr/>
          <a:lstStyle/>
          <a:p>
            <a:r>
              <a:rPr lang="en-US" dirty="0" smtClean="0"/>
              <a:t>2024 HOST KICK OFF SUMMER </a:t>
            </a:r>
          </a:p>
          <a:p>
            <a:r>
              <a:rPr lang="en-US" dirty="0" smtClean="0"/>
              <a:t>DAVID HARDY and JILL SPARKMAN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74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33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A few questions to ask your guest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5600" dirty="0"/>
              <a:t> Hello… My name is David Welcome to the McCoy Museum, How did you hear about us?  </a:t>
            </a:r>
          </a:p>
          <a:p>
            <a:r>
              <a:rPr lang="en-US" sz="5600" dirty="0"/>
              <a:t>Great! What types of pieces of Mammoths history that are located here may be of interest to you and or your family?</a:t>
            </a:r>
          </a:p>
          <a:p>
            <a:r>
              <a:rPr lang="en-US" sz="5600" dirty="0"/>
              <a:t>As you walk around our museum we have information about each piece of equipment and how they played an important role in Mammoths history.</a:t>
            </a:r>
          </a:p>
          <a:p>
            <a:r>
              <a:rPr lang="en-US" sz="5600" dirty="0"/>
              <a:t>Would you be interested in a short hike? I would recommend that you hike up our very easy trail which will bring you past our world class weather station and will continue on to the Caldera Overlook!</a:t>
            </a:r>
          </a:p>
          <a:p>
            <a:r>
              <a:rPr lang="en-US" sz="5600" dirty="0"/>
              <a:t>Does this sound like something that might interest you?</a:t>
            </a:r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Oh… you had asked about a trail that would be a fun hike down to Main Lodge that would be a relatively easy hike? I would recommend the Main Lodge Trail. I will walk you over to the entrance and you will find the trail very well marked! Well, enjoy your hike and thanks again for stopping by our Museum…</a:t>
            </a:r>
          </a:p>
          <a:p>
            <a:r>
              <a:rPr lang="en-US" sz="1800" dirty="0"/>
              <a:t>Again my name is David and if I can assist you any further please feel free to reach out to me or any of our Host </a:t>
            </a:r>
            <a:r>
              <a:rPr lang="en-US" sz="1800" dirty="0" smtClean="0"/>
              <a:t>staff…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1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499" y="174747"/>
            <a:ext cx="10245969" cy="1325563"/>
          </a:xfrm>
        </p:spPr>
        <p:txBody>
          <a:bodyPr/>
          <a:lstStyle/>
          <a:p>
            <a:r>
              <a:rPr lang="en-US" sz="3600" b="1" dirty="0" smtClean="0"/>
              <a:t>Welcome To the Summer Host Orientation </a:t>
            </a:r>
            <a:r>
              <a:rPr lang="en-US" sz="3600" b="1" dirty="0" smtClean="0"/>
              <a:t>2024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615" y="1239715"/>
            <a:ext cx="10969869" cy="5539154"/>
          </a:xfrm>
        </p:spPr>
        <p:txBody>
          <a:bodyPr>
            <a:normAutofit/>
          </a:bodyPr>
          <a:lstStyle/>
          <a:p>
            <a:r>
              <a:rPr lang="en-US" dirty="0" smtClean="0"/>
              <a:t>Today we are going to go over all the exciting learning opportunities that the McCoy Museum has to offer to our guest.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Woolly Mammoth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QMC ( Information 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 Encourage guest to explore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Surrounding views/highlights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/>
              <a:t>Weather Station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Overlook-Long Valley Caldera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dirty="0" smtClean="0"/>
              <a:t>Links for further training 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64968" y="2080846"/>
            <a:ext cx="4513385" cy="4006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lvl="1">
              <a:buFont typeface="Wingdings" panose="05000000000000000000" pitchFamily="2" charset="2"/>
              <a:buChar char="ü"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789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Woolly Mammoth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 sure to encourage our </a:t>
            </a:r>
          </a:p>
          <a:p>
            <a:pPr marL="0" indent="0">
              <a:buNone/>
            </a:pPr>
            <a:r>
              <a:rPr lang="en-US" dirty="0" smtClean="0"/>
              <a:t> guest to visit the Woolly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Mammoth.   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258" y="1446848"/>
            <a:ext cx="6809822" cy="510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1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89145"/>
            <a:ext cx="10515600" cy="1325563"/>
          </a:xfrm>
        </p:spPr>
        <p:txBody>
          <a:bodyPr/>
          <a:lstStyle/>
          <a:p>
            <a:r>
              <a:rPr lang="en-US" dirty="0" smtClean="0"/>
              <a:t>                    QMC (Information)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5181600" cy="4351338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QMC – Quad Mono Cable</a:t>
            </a:r>
          </a:p>
          <a:p>
            <a:r>
              <a:rPr lang="en-US" dirty="0"/>
              <a:t> </a:t>
            </a:r>
            <a:r>
              <a:rPr lang="en-US" dirty="0" smtClean="0"/>
              <a:t>Information station -  i.e. trail maps, brochures</a:t>
            </a:r>
          </a:p>
          <a:p>
            <a:r>
              <a:rPr lang="en-US" dirty="0"/>
              <a:t> </a:t>
            </a:r>
            <a:r>
              <a:rPr lang="en-US" dirty="0" smtClean="0">
                <a:hlinkClick r:id="rId2"/>
              </a:rPr>
              <a:t>https://host-mammothmountain.com/reference/learning/signage_images/museum/quad_mono_cable.jpg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70933" y="1275057"/>
            <a:ext cx="4059067" cy="525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09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4281854"/>
          </a:xfrm>
        </p:spPr>
        <p:txBody>
          <a:bodyPr>
            <a:normAutofit/>
          </a:bodyPr>
          <a:lstStyle/>
          <a:p>
            <a:r>
              <a:rPr lang="en-US" dirty="0" smtClean="0"/>
              <a:t>                              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From exploring the museum to the surrounding views encourage your guest to take part in our beautiful surroundings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789" t="-29635" r="-3085" b="29999"/>
          <a:stretch/>
        </p:blipFill>
        <p:spPr>
          <a:xfrm>
            <a:off x="5197702" y="-2677258"/>
            <a:ext cx="6805327" cy="946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3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Weather Station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48427"/>
            <a:ext cx="5181600" cy="3505733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 Be sure to educate yourselves about our top rated research weather station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22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               Resources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Nature and History Tours | Mammoth </a:t>
            </a:r>
            <a:r>
              <a:rPr lang="en-US" dirty="0" smtClean="0">
                <a:hlinkClick r:id="rId2"/>
              </a:rPr>
              <a:t>Mountain</a:t>
            </a:r>
            <a:r>
              <a:rPr lang="en-US" dirty="0" smtClean="0"/>
              <a:t> </a:t>
            </a:r>
          </a:p>
          <a:p>
            <a:r>
              <a:rPr lang="en-US" dirty="0" smtClean="0">
                <a:hlinkClick r:id="rId3"/>
              </a:rPr>
              <a:t>https://host-mammothmountain.com/reference/learning/station_museum.html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081502" y="1825625"/>
            <a:ext cx="336299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6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Quiz                            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located inside McCoy Station that would be of interest to our quests?</a:t>
            </a:r>
          </a:p>
          <a:p>
            <a:r>
              <a:rPr lang="en-US" dirty="0" smtClean="0"/>
              <a:t>What does Q.M.C. stand for?</a:t>
            </a:r>
          </a:p>
          <a:p>
            <a:r>
              <a:rPr lang="en-US" dirty="0" smtClean="0"/>
              <a:t>Does each station in the Museum have a description of each piece and its function?</a:t>
            </a:r>
          </a:p>
          <a:p>
            <a:r>
              <a:rPr lang="en-US" dirty="0" smtClean="0"/>
              <a:t>What is “Top Rated” as part of the Museum tour?</a:t>
            </a:r>
          </a:p>
          <a:p>
            <a:r>
              <a:rPr lang="en-US" dirty="0" smtClean="0"/>
              <a:t>Where will the walking path lead to?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93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MSA_PP_WIDESCREEN_TEMPLATE" id="{9F3915EB-4E0D-C749-A9D0-4B7CD0DB16A6}" vid="{4E742A46-0B3D-4B47-AC15-D4197786F11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1558</TotalTime>
  <Words>451</Words>
  <Application>Microsoft Office PowerPoint</Application>
  <PresentationFormat>Widescreen</PresentationFormat>
  <Paragraphs>49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Wingdings</vt:lpstr>
      <vt:lpstr>Office Theme</vt:lpstr>
      <vt:lpstr>1_Office Theme</vt:lpstr>
      <vt:lpstr>MUSEUM OUTSIDE McCOY STATION</vt:lpstr>
      <vt:lpstr>            A few questions to ask your guest</vt:lpstr>
      <vt:lpstr>Welcome To the Summer Host Orientation 2024 </vt:lpstr>
      <vt:lpstr>                         Woolly Mammoth </vt:lpstr>
      <vt:lpstr>                    QMC (Information)</vt:lpstr>
      <vt:lpstr>                                From exploring the museum to the surrounding views encourage your guest to take part in our beautiful surroundings</vt:lpstr>
      <vt:lpstr>                  Weather Station</vt:lpstr>
      <vt:lpstr>                            Resources </vt:lpstr>
      <vt:lpstr>Quiz                             </vt:lpstr>
      <vt:lpstr>PowerPoint Presentation</vt:lpstr>
    </vt:vector>
  </TitlesOfParts>
  <Company>MMSA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 SITE ACTIVITIES</dc:title>
  <dc:creator>David Hardy (MM)</dc:creator>
  <cp:lastModifiedBy>Max Libre (MM)</cp:lastModifiedBy>
  <cp:revision>107</cp:revision>
  <dcterms:created xsi:type="dcterms:W3CDTF">2022-10-20T18:34:21Z</dcterms:created>
  <dcterms:modified xsi:type="dcterms:W3CDTF">2024-05-30T17:06:57Z</dcterms:modified>
</cp:coreProperties>
</file>